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sldIdLst>
    <p:sldId id="256" r:id="rId3"/>
    <p:sldId id="257" r:id="rId4"/>
    <p:sldId id="269" r:id="rId5"/>
    <p:sldId id="258" r:id="rId6"/>
    <p:sldId id="259" r:id="rId7"/>
    <p:sldId id="261" r:id="rId8"/>
    <p:sldId id="262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245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3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3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hrSlideMaster.Title SlideHeader" descr="TURKCELL GİZLİ">
            <a:extLst>
              <a:ext uri="{FF2B5EF4-FFF2-40B4-BE49-F238E27FC236}">
                <a16:creationId xmlns:a16="http://schemas.microsoft.com/office/drawing/2014/main" id="{699C296F-7DCB-419C-846C-89E1F43F61E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TURKCELL GİZLİ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3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3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hrSlideMaster.Title and ContentHeader" descr="TURKCELL GİZLİ">
            <a:extLst>
              <a:ext uri="{FF2B5EF4-FFF2-40B4-BE49-F238E27FC236}">
                <a16:creationId xmlns:a16="http://schemas.microsoft.com/office/drawing/2014/main" id="{79195B00-85D6-430E-B54E-4F34E52E376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TURKCELL GİZLİ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3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hrSlideMaster.Two ContentHeader" descr="TURKCELL GİZLİ">
            <a:extLst>
              <a:ext uri="{FF2B5EF4-FFF2-40B4-BE49-F238E27FC236}">
                <a16:creationId xmlns:a16="http://schemas.microsoft.com/office/drawing/2014/main" id="{CBB67ABF-B01A-4E71-9900-CC03BE40E92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TURKCELL GİZLİ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3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hrSlideMaster.Title OnlyHeader" descr="TURKCELL GİZLİ">
            <a:extLst>
              <a:ext uri="{FF2B5EF4-FFF2-40B4-BE49-F238E27FC236}">
                <a16:creationId xmlns:a16="http://schemas.microsoft.com/office/drawing/2014/main" id="{D25D671C-A5C7-444F-9991-38290DFB6EA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TURKCELL GİZLİ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78283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79" y="317004"/>
            <a:ext cx="419100" cy="4122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" name="hrSlideMaster.BlankHeader" descr="TURKCELL GİZLİ">
            <a:extLst>
              <a:ext uri="{FF2B5EF4-FFF2-40B4-BE49-F238E27FC236}">
                <a16:creationId xmlns:a16="http://schemas.microsoft.com/office/drawing/2014/main" id="{F04F46E2-E7AA-465C-8E09-63F2887F0C7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TURKCELL GİZLİ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12178283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989" y="178053"/>
            <a:ext cx="10255250" cy="605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3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5394" y="1932559"/>
            <a:ext cx="7795895" cy="3226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3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4688" y="1423416"/>
            <a:ext cx="1182623" cy="11592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8961" y="2761310"/>
            <a:ext cx="838708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900" spc="-114" dirty="0" err="1"/>
              <a:t>Bireysel</a:t>
            </a:r>
            <a:r>
              <a:rPr lang="tr-TR" sz="3900" spc="-114" dirty="0"/>
              <a:t>den Kurumsala</a:t>
            </a:r>
            <a:r>
              <a:rPr sz="3900" spc="-175" dirty="0"/>
              <a:t> </a:t>
            </a:r>
            <a:r>
              <a:rPr sz="3900" spc="-110" dirty="0" err="1"/>
              <a:t>Esnek</a:t>
            </a:r>
            <a:r>
              <a:rPr sz="3900" spc="-195" dirty="0"/>
              <a:t> </a:t>
            </a:r>
            <a:r>
              <a:rPr sz="3900" spc="-35" dirty="0" err="1"/>
              <a:t>Devir</a:t>
            </a:r>
            <a:r>
              <a:rPr lang="tr-TR" sz="3900" spc="-35" dirty="0"/>
              <a:t/>
            </a:r>
            <a:br>
              <a:rPr lang="tr-TR" sz="3900" spc="-35" dirty="0"/>
            </a:br>
            <a:endParaRPr sz="3900" dirty="0"/>
          </a:p>
        </p:txBody>
      </p:sp>
      <p:sp>
        <p:nvSpPr>
          <p:cNvPr id="4" name="object 4"/>
          <p:cNvSpPr txBox="1"/>
          <p:nvPr/>
        </p:nvSpPr>
        <p:spPr>
          <a:xfrm>
            <a:off x="3810000" y="3712845"/>
            <a:ext cx="4633595" cy="1838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tr-TR" sz="3900" b="1" spc="-114" dirty="0">
              <a:solidFill>
                <a:srgbClr val="00138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900" b="1" spc="-114" dirty="0">
                <a:solidFill>
                  <a:srgbClr val="001380"/>
                </a:solidFill>
                <a:latin typeface="Calibri"/>
                <a:cs typeface="Calibri"/>
              </a:rPr>
              <a:t>«Devir</a:t>
            </a:r>
            <a:r>
              <a:rPr sz="3900" b="1" spc="-175" dirty="0">
                <a:solidFill>
                  <a:srgbClr val="001380"/>
                </a:solidFill>
                <a:latin typeface="Calibri"/>
                <a:cs typeface="Calibri"/>
              </a:rPr>
              <a:t> </a:t>
            </a:r>
            <a:r>
              <a:rPr sz="3900" b="1" spc="-105" dirty="0">
                <a:solidFill>
                  <a:srgbClr val="001380"/>
                </a:solidFill>
                <a:latin typeface="Calibri"/>
                <a:cs typeface="Calibri"/>
              </a:rPr>
              <a:t>Eden»</a:t>
            </a:r>
            <a:r>
              <a:rPr sz="3900" b="1" spc="-190" dirty="0">
                <a:solidFill>
                  <a:srgbClr val="001380"/>
                </a:solidFill>
                <a:latin typeface="Calibri"/>
                <a:cs typeface="Calibri"/>
              </a:rPr>
              <a:t> </a:t>
            </a:r>
            <a:r>
              <a:rPr lang="tr-TR" sz="3900" b="1" spc="-190" dirty="0">
                <a:solidFill>
                  <a:srgbClr val="001380"/>
                </a:solidFill>
                <a:latin typeface="Calibri"/>
                <a:cs typeface="Calibri"/>
              </a:rPr>
              <a:t>Başvurusu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3900" b="1" spc="-190" dirty="0">
                <a:solidFill>
                  <a:srgbClr val="FFC000"/>
                </a:solidFill>
                <a:latin typeface="Calibri"/>
                <a:cs typeface="Calibri"/>
              </a:rPr>
              <a:t>Turkcell Uygulama</a:t>
            </a:r>
            <a:endParaRPr sz="39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317004"/>
            <a:ext cx="419100" cy="4122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5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0" dirty="0"/>
              <a:t>Turkcell</a:t>
            </a:r>
            <a:r>
              <a:rPr sz="3200" spc="-140" dirty="0"/>
              <a:t> </a:t>
            </a:r>
            <a:r>
              <a:rPr sz="3200" spc="-90" dirty="0"/>
              <a:t>Uygulama’dan</a:t>
            </a:r>
            <a:r>
              <a:rPr sz="3200" spc="-170" dirty="0"/>
              <a:t> </a:t>
            </a:r>
            <a:r>
              <a:rPr sz="3200" spc="-75" dirty="0"/>
              <a:t>Esnek</a:t>
            </a:r>
            <a:r>
              <a:rPr sz="3200" spc="-130" dirty="0"/>
              <a:t> </a:t>
            </a:r>
            <a:r>
              <a:rPr sz="3200" spc="-80" dirty="0"/>
              <a:t>Devir</a:t>
            </a:r>
            <a:r>
              <a:rPr sz="3200" spc="-150" dirty="0"/>
              <a:t> </a:t>
            </a:r>
            <a:r>
              <a:rPr sz="3200" dirty="0"/>
              <a:t>–</a:t>
            </a:r>
            <a:r>
              <a:rPr sz="3200" spc="-120" dirty="0"/>
              <a:t> </a:t>
            </a:r>
            <a:r>
              <a:rPr sz="3200" spc="-80" dirty="0"/>
              <a:t>Devir</a:t>
            </a:r>
            <a:r>
              <a:rPr sz="3200" spc="-145" dirty="0"/>
              <a:t> </a:t>
            </a:r>
            <a:r>
              <a:rPr sz="3200" spc="-75" dirty="0"/>
              <a:t>Eden</a:t>
            </a:r>
            <a:r>
              <a:rPr sz="3200" spc="-135" dirty="0"/>
              <a:t> </a:t>
            </a:r>
            <a:r>
              <a:rPr sz="3200" spc="-30" dirty="0"/>
              <a:t>Başvuru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2296" y="1333500"/>
            <a:ext cx="2386583" cy="51724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2323" y="1333500"/>
            <a:ext cx="2427731" cy="5257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9038" y="1805939"/>
            <a:ext cx="2275205" cy="4747260"/>
            <a:chOff x="689038" y="1805939"/>
            <a:chExt cx="2275205" cy="47472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4" y="1805939"/>
              <a:ext cx="2269236" cy="47472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3326" y="5343905"/>
              <a:ext cx="1841500" cy="361315"/>
            </a:xfrm>
            <a:custGeom>
              <a:avLst/>
              <a:gdLst/>
              <a:ahLst/>
              <a:cxnLst/>
              <a:rect l="l" t="t" r="r" b="b"/>
              <a:pathLst>
                <a:path w="1841500" h="361314">
                  <a:moveTo>
                    <a:pt x="0" y="361188"/>
                  </a:moveTo>
                  <a:lnTo>
                    <a:pt x="1840992" y="361188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7274" y="1334261"/>
            <a:ext cx="3499485" cy="52324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200" b="1" spc="-10" dirty="0">
                <a:solidFill>
                  <a:srgbClr val="001380"/>
                </a:solidFill>
                <a:latin typeface="Calibri"/>
                <a:cs typeface="Calibri"/>
              </a:rPr>
              <a:t>İşlemler</a:t>
            </a:r>
            <a:r>
              <a:rPr sz="1200" b="1" spc="240" dirty="0">
                <a:solidFill>
                  <a:srgbClr val="00138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380"/>
                </a:solidFill>
                <a:latin typeface="Calibri"/>
                <a:cs typeface="Calibri"/>
              </a:rPr>
              <a:t>&gt;</a:t>
            </a:r>
            <a:r>
              <a:rPr sz="1200" b="1" spc="-30" dirty="0">
                <a:solidFill>
                  <a:srgbClr val="0013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001380"/>
                </a:solidFill>
                <a:latin typeface="Calibri"/>
                <a:cs typeface="Calibri"/>
              </a:rPr>
              <a:t>Başvuru</a:t>
            </a:r>
            <a:r>
              <a:rPr sz="1200" b="1" spc="-75" dirty="0">
                <a:solidFill>
                  <a:srgbClr val="0013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001380"/>
                </a:solidFill>
                <a:latin typeface="Calibri"/>
                <a:cs typeface="Calibri"/>
              </a:rPr>
              <a:t>İşlemlerim</a:t>
            </a:r>
            <a:r>
              <a:rPr sz="1200" b="1" spc="-70" dirty="0">
                <a:solidFill>
                  <a:srgbClr val="00138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380"/>
                </a:solidFill>
                <a:latin typeface="Calibri"/>
                <a:cs typeface="Calibri"/>
              </a:rPr>
              <a:t>&gt;</a:t>
            </a:r>
            <a:r>
              <a:rPr sz="1200" b="1" spc="-40" dirty="0">
                <a:solidFill>
                  <a:srgbClr val="0013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001380"/>
                </a:solidFill>
                <a:latin typeface="Calibri"/>
                <a:cs typeface="Calibri"/>
              </a:rPr>
              <a:t>Devir</a:t>
            </a:r>
            <a:r>
              <a:rPr sz="1200" b="1" spc="-60" dirty="0">
                <a:solidFill>
                  <a:srgbClr val="0013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1380"/>
                </a:solidFill>
                <a:latin typeface="Calibri"/>
                <a:cs typeface="Calibri"/>
              </a:rPr>
              <a:t>Ön</a:t>
            </a:r>
            <a:r>
              <a:rPr sz="1200" b="1" spc="-35" dirty="0">
                <a:solidFill>
                  <a:srgbClr val="001380"/>
                </a:solidFill>
                <a:latin typeface="Calibri"/>
                <a:cs typeface="Calibri"/>
              </a:rPr>
              <a:t> Başvurusu</a:t>
            </a:r>
            <a:r>
              <a:rPr sz="1200" b="1" spc="-65" dirty="0">
                <a:solidFill>
                  <a:srgbClr val="001380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01380"/>
                </a:solidFill>
                <a:latin typeface="Calibri"/>
                <a:cs typeface="Calibri"/>
              </a:rPr>
              <a:t>Yap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10105" y="6000750"/>
            <a:ext cx="452755" cy="523240"/>
          </a:xfrm>
          <a:custGeom>
            <a:avLst/>
            <a:gdLst/>
            <a:ahLst/>
            <a:cxnLst/>
            <a:rect l="l" t="t" r="r" b="b"/>
            <a:pathLst>
              <a:path w="452755" h="523240">
                <a:moveTo>
                  <a:pt x="0" y="522731"/>
                </a:moveTo>
                <a:lnTo>
                  <a:pt x="452628" y="522731"/>
                </a:lnTo>
                <a:lnTo>
                  <a:pt x="452628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821366-A44B-4224-AF2D-57EF08F47D80}"/>
              </a:ext>
            </a:extLst>
          </p:cNvPr>
          <p:cNvSpPr/>
          <p:nvPr/>
        </p:nvSpPr>
        <p:spPr>
          <a:xfrm>
            <a:off x="3892296" y="2286000"/>
            <a:ext cx="2348481" cy="76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230D44-8FDC-45CF-9752-D30D31EA6F71}"/>
              </a:ext>
            </a:extLst>
          </p:cNvPr>
          <p:cNvSpPr/>
          <p:nvPr/>
        </p:nvSpPr>
        <p:spPr>
          <a:xfrm>
            <a:off x="6402323" y="1981200"/>
            <a:ext cx="2348481" cy="1905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84137D-01D3-40FF-B974-D076474E9652}"/>
              </a:ext>
            </a:extLst>
          </p:cNvPr>
          <p:cNvSpPr/>
          <p:nvPr/>
        </p:nvSpPr>
        <p:spPr>
          <a:xfrm>
            <a:off x="6412716" y="5734604"/>
            <a:ext cx="2348481" cy="76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3852F122-9607-46EA-B795-A09591F0E055}"/>
              </a:ext>
            </a:extLst>
          </p:cNvPr>
          <p:cNvSpPr/>
          <p:nvPr/>
        </p:nvSpPr>
        <p:spPr>
          <a:xfrm>
            <a:off x="6440425" y="1600200"/>
            <a:ext cx="1027175" cy="315893"/>
          </a:xfrm>
          <a:custGeom>
            <a:avLst/>
            <a:gdLst/>
            <a:ahLst/>
            <a:cxnLst/>
            <a:rect l="l" t="t" r="r" b="b"/>
            <a:pathLst>
              <a:path w="1841500" h="361314">
                <a:moveTo>
                  <a:pt x="0" y="361188"/>
                </a:moveTo>
                <a:lnTo>
                  <a:pt x="1840992" y="361188"/>
                </a:lnTo>
                <a:lnTo>
                  <a:pt x="1840992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317004"/>
            <a:ext cx="419100" cy="4122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8989" y="178053"/>
            <a:ext cx="10255250" cy="569642"/>
          </a:xfrm>
          <a:prstGeom prst="rect">
            <a:avLst/>
          </a:prstGeom>
        </p:spPr>
        <p:txBody>
          <a:bodyPr vert="horz" wrap="square" lIns="0" tIns="7645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0" dirty="0" smtClean="0"/>
              <a:t>Turkcell</a:t>
            </a:r>
            <a:r>
              <a:rPr sz="3200" spc="-140" dirty="0" smtClean="0"/>
              <a:t> </a:t>
            </a:r>
            <a:r>
              <a:rPr sz="3200" spc="-90" dirty="0"/>
              <a:t>Uygulama’dan</a:t>
            </a:r>
            <a:r>
              <a:rPr sz="3200" spc="-170" dirty="0"/>
              <a:t> </a:t>
            </a:r>
            <a:r>
              <a:rPr sz="3200" spc="-75" dirty="0"/>
              <a:t>Esnek</a:t>
            </a:r>
            <a:r>
              <a:rPr sz="3200" spc="-130" dirty="0"/>
              <a:t> </a:t>
            </a:r>
            <a:r>
              <a:rPr sz="3200" spc="-80" dirty="0"/>
              <a:t>Devir</a:t>
            </a:r>
            <a:r>
              <a:rPr sz="3200" spc="-150" dirty="0"/>
              <a:t> </a:t>
            </a:r>
            <a:r>
              <a:rPr sz="3200" dirty="0"/>
              <a:t>–</a:t>
            </a:r>
            <a:r>
              <a:rPr sz="3200" spc="-120" dirty="0"/>
              <a:t> </a:t>
            </a:r>
            <a:r>
              <a:rPr sz="3200" spc="-80" dirty="0"/>
              <a:t>Devir</a:t>
            </a:r>
            <a:r>
              <a:rPr sz="3200" spc="-145" dirty="0"/>
              <a:t> </a:t>
            </a:r>
            <a:r>
              <a:rPr sz="3200" spc="-75" dirty="0"/>
              <a:t>Eden</a:t>
            </a:r>
            <a:r>
              <a:rPr sz="3200" spc="-135" dirty="0"/>
              <a:t> </a:t>
            </a:r>
            <a:r>
              <a:rPr sz="3200" spc="-30" dirty="0"/>
              <a:t>Başvuru</a:t>
            </a:r>
            <a:endParaRPr sz="3200" dirty="0"/>
          </a:p>
        </p:txBody>
      </p:sp>
      <p:pic>
        <p:nvPicPr>
          <p:cNvPr id="6" name="FBC28BD0-438B-4EE1-A924-199BE5FC0E91" descr="IMG_7726.PNG">
            <a:extLst>
              <a:ext uri="{FF2B5EF4-FFF2-40B4-BE49-F238E27FC236}">
                <a16:creationId xmlns:a16="http://schemas.microsoft.com/office/drawing/2014/main" id="{D891AC61-B076-480A-8918-55CFEFF3A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69" y="1219200"/>
            <a:ext cx="2523731" cy="546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821366-A44B-4224-AF2D-57EF08F47D80}"/>
              </a:ext>
            </a:extLst>
          </p:cNvPr>
          <p:cNvSpPr/>
          <p:nvPr/>
        </p:nvSpPr>
        <p:spPr>
          <a:xfrm>
            <a:off x="3899919" y="3919452"/>
            <a:ext cx="2348481" cy="13383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7" name="53EF5062-8635-48E5-BD23-1BB3ADE07DF6" descr="IMG_7727.PNG">
            <a:extLst>
              <a:ext uri="{FF2B5EF4-FFF2-40B4-BE49-F238E27FC236}">
                <a16:creationId xmlns:a16="http://schemas.microsoft.com/office/drawing/2014/main" id="{8DA8E784-ADB4-4B22-BD73-5F92CF58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43" y="1244261"/>
            <a:ext cx="2523731" cy="54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84137D-01D3-40FF-B974-D076474E9652}"/>
              </a:ext>
            </a:extLst>
          </p:cNvPr>
          <p:cNvSpPr/>
          <p:nvPr/>
        </p:nvSpPr>
        <p:spPr>
          <a:xfrm>
            <a:off x="7903008" y="4278345"/>
            <a:ext cx="1088592" cy="5937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C872414-DFB3-4376-885D-F18F4F29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9" y="1231760"/>
            <a:ext cx="2657411" cy="539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FF5A4B-19B4-4458-85D8-B75A53C3DA05}"/>
              </a:ext>
            </a:extLst>
          </p:cNvPr>
          <p:cNvSpPr/>
          <p:nvPr/>
        </p:nvSpPr>
        <p:spPr>
          <a:xfrm>
            <a:off x="838200" y="1676400"/>
            <a:ext cx="2348481" cy="76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79C3D8C-BE4C-4A27-B120-B8F05143B93F}"/>
              </a:ext>
            </a:extLst>
          </p:cNvPr>
          <p:cNvSpPr/>
          <p:nvPr/>
        </p:nvSpPr>
        <p:spPr>
          <a:xfrm>
            <a:off x="838200" y="1294533"/>
            <a:ext cx="1027175" cy="315893"/>
          </a:xfrm>
          <a:custGeom>
            <a:avLst/>
            <a:gdLst/>
            <a:ahLst/>
            <a:cxnLst/>
            <a:rect l="l" t="t" r="r" b="b"/>
            <a:pathLst>
              <a:path w="1841500" h="361314">
                <a:moveTo>
                  <a:pt x="0" y="361188"/>
                </a:moveTo>
                <a:lnTo>
                  <a:pt x="1840992" y="361188"/>
                </a:lnTo>
                <a:lnTo>
                  <a:pt x="1840992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EBD977A0-6E53-4BEB-8B10-74B33F0764E0}"/>
              </a:ext>
            </a:extLst>
          </p:cNvPr>
          <p:cNvSpPr/>
          <p:nvPr/>
        </p:nvSpPr>
        <p:spPr>
          <a:xfrm>
            <a:off x="3810000" y="1512907"/>
            <a:ext cx="1219200" cy="315893"/>
          </a:xfrm>
          <a:custGeom>
            <a:avLst/>
            <a:gdLst/>
            <a:ahLst/>
            <a:cxnLst/>
            <a:rect l="l" t="t" r="r" b="b"/>
            <a:pathLst>
              <a:path w="1841500" h="361314">
                <a:moveTo>
                  <a:pt x="0" y="361188"/>
                </a:moveTo>
                <a:lnTo>
                  <a:pt x="1840992" y="361188"/>
                </a:lnTo>
                <a:lnTo>
                  <a:pt x="1840992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57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8283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79" y="317004"/>
            <a:ext cx="419100" cy="4122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Turkcell</a:t>
            </a:r>
            <a:r>
              <a:rPr spc="-180" dirty="0"/>
              <a:t> </a:t>
            </a:r>
            <a:r>
              <a:rPr spc="-90" dirty="0"/>
              <a:t>Uygulama’dan</a:t>
            </a:r>
            <a:r>
              <a:rPr spc="-140" dirty="0"/>
              <a:t> </a:t>
            </a:r>
            <a:r>
              <a:rPr spc="-80" dirty="0"/>
              <a:t>Esnek</a:t>
            </a:r>
            <a:r>
              <a:rPr spc="-160" dirty="0"/>
              <a:t> </a:t>
            </a:r>
            <a:r>
              <a:rPr spc="-80" dirty="0"/>
              <a:t>Devir</a:t>
            </a:r>
            <a:r>
              <a:rPr spc="-160" dirty="0"/>
              <a:t> </a:t>
            </a:r>
            <a:r>
              <a:rPr dirty="0"/>
              <a:t>–</a:t>
            </a:r>
            <a:r>
              <a:rPr spc="-165" dirty="0"/>
              <a:t> </a:t>
            </a:r>
            <a:r>
              <a:rPr spc="-80" dirty="0"/>
              <a:t>Devir</a:t>
            </a:r>
            <a:r>
              <a:rPr spc="-155" dirty="0"/>
              <a:t> </a:t>
            </a:r>
            <a:r>
              <a:rPr spc="-85" dirty="0"/>
              <a:t>Eden</a:t>
            </a:r>
            <a:r>
              <a:rPr spc="-150" dirty="0"/>
              <a:t> </a:t>
            </a:r>
            <a:r>
              <a:rPr spc="-10" dirty="0"/>
              <a:t>Başvuru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1081569"/>
            <a:ext cx="2471928" cy="53538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7160" y="1081569"/>
            <a:ext cx="2471928" cy="53538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11697" y="1081567"/>
            <a:ext cx="2519172" cy="54787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F526B3-310F-4EA2-B1C7-73221A6577B2}"/>
              </a:ext>
            </a:extLst>
          </p:cNvPr>
          <p:cNvSpPr/>
          <p:nvPr/>
        </p:nvSpPr>
        <p:spPr>
          <a:xfrm>
            <a:off x="1224535" y="2329725"/>
            <a:ext cx="2348481" cy="76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B63E34-144C-4586-AAFA-67454D2DB4FE}"/>
              </a:ext>
            </a:extLst>
          </p:cNvPr>
          <p:cNvSpPr/>
          <p:nvPr/>
        </p:nvSpPr>
        <p:spPr>
          <a:xfrm>
            <a:off x="3907537" y="3186732"/>
            <a:ext cx="2348481" cy="76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B4A001-F667-4899-9782-F65239B6C794}"/>
              </a:ext>
            </a:extLst>
          </p:cNvPr>
          <p:cNvSpPr/>
          <p:nvPr/>
        </p:nvSpPr>
        <p:spPr>
          <a:xfrm>
            <a:off x="6829045" y="5757201"/>
            <a:ext cx="2348481" cy="76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" y="1158239"/>
            <a:ext cx="2429256" cy="52638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4928" y="1158239"/>
            <a:ext cx="2481072" cy="53766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9088" y="1158239"/>
            <a:ext cx="2520695" cy="54620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53143" y="1158239"/>
            <a:ext cx="2520696" cy="546201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856476" y="4040123"/>
            <a:ext cx="565785" cy="70485"/>
          </a:xfrm>
          <a:custGeom>
            <a:avLst/>
            <a:gdLst/>
            <a:ahLst/>
            <a:cxnLst/>
            <a:rect l="l" t="t" r="r" b="b"/>
            <a:pathLst>
              <a:path w="565784" h="70485">
                <a:moveTo>
                  <a:pt x="565403" y="0"/>
                </a:moveTo>
                <a:lnTo>
                  <a:pt x="0" y="0"/>
                </a:lnTo>
                <a:lnTo>
                  <a:pt x="0" y="70103"/>
                </a:lnTo>
                <a:lnTo>
                  <a:pt x="565403" y="70103"/>
                </a:lnTo>
                <a:lnTo>
                  <a:pt x="565403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2343" y="3660647"/>
            <a:ext cx="565785" cy="70485"/>
          </a:xfrm>
          <a:custGeom>
            <a:avLst/>
            <a:gdLst/>
            <a:ahLst/>
            <a:cxnLst/>
            <a:rect l="l" t="t" r="r" b="b"/>
            <a:pathLst>
              <a:path w="565784" h="70485">
                <a:moveTo>
                  <a:pt x="565403" y="0"/>
                </a:moveTo>
                <a:lnTo>
                  <a:pt x="0" y="0"/>
                </a:lnTo>
                <a:lnTo>
                  <a:pt x="0" y="70103"/>
                </a:lnTo>
                <a:lnTo>
                  <a:pt x="565403" y="70103"/>
                </a:lnTo>
                <a:lnTo>
                  <a:pt x="565403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0E8699-6D78-403B-AFCE-0322BF0F71A2}"/>
              </a:ext>
            </a:extLst>
          </p:cNvPr>
          <p:cNvSpPr/>
          <p:nvPr/>
        </p:nvSpPr>
        <p:spPr>
          <a:xfrm>
            <a:off x="771144" y="3659122"/>
            <a:ext cx="2348481" cy="13700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695FD9-6F65-4D54-B6B7-E3C824ED9E1D}"/>
              </a:ext>
            </a:extLst>
          </p:cNvPr>
          <p:cNvSpPr/>
          <p:nvPr/>
        </p:nvSpPr>
        <p:spPr>
          <a:xfrm>
            <a:off x="811531" y="5486400"/>
            <a:ext cx="2348481" cy="76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C1BD67-7D63-4FAD-B998-0574A0CFD13A}"/>
              </a:ext>
            </a:extLst>
          </p:cNvPr>
          <p:cNvSpPr/>
          <p:nvPr/>
        </p:nvSpPr>
        <p:spPr>
          <a:xfrm>
            <a:off x="6419088" y="5486399"/>
            <a:ext cx="2348481" cy="3899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D271E-D97C-4E6C-B2DA-E48BF8482F3D}"/>
              </a:ext>
            </a:extLst>
          </p:cNvPr>
          <p:cNvSpPr/>
          <p:nvPr/>
        </p:nvSpPr>
        <p:spPr>
          <a:xfrm>
            <a:off x="6419088" y="5943600"/>
            <a:ext cx="2348481" cy="5457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F831CD-FACF-4045-95BF-24F6CBF5F5C4}"/>
              </a:ext>
            </a:extLst>
          </p:cNvPr>
          <p:cNvSpPr txBox="1"/>
          <p:nvPr/>
        </p:nvSpPr>
        <p:spPr>
          <a:xfrm>
            <a:off x="1030744" y="186348"/>
            <a:ext cx="1093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spc="-90" dirty="0">
                <a:solidFill>
                  <a:srgbClr val="001380"/>
                </a:solidFill>
                <a:latin typeface="Calibri"/>
                <a:ea typeface="+mj-ea"/>
                <a:cs typeface="Calibri"/>
              </a:rPr>
              <a:t>Turkcell </a:t>
            </a:r>
            <a:r>
              <a:rPr lang="tr-TR" sz="3600" b="1" spc="-90" dirty="0" err="1">
                <a:solidFill>
                  <a:srgbClr val="001380"/>
                </a:solidFill>
                <a:latin typeface="Calibri"/>
                <a:ea typeface="+mj-ea"/>
                <a:cs typeface="Calibri"/>
              </a:rPr>
              <a:t>Uygulama’dan</a:t>
            </a:r>
            <a:r>
              <a:rPr lang="tr-TR" sz="3600" b="1" spc="-90" dirty="0">
                <a:solidFill>
                  <a:srgbClr val="001380"/>
                </a:solidFill>
                <a:latin typeface="Calibri"/>
                <a:ea typeface="+mj-ea"/>
                <a:cs typeface="Calibri"/>
              </a:rPr>
              <a:t> Esnek Devir – Devir Eden Başvuru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989" y="1275719"/>
            <a:ext cx="9312021" cy="4558157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79" y="317004"/>
            <a:ext cx="419100" cy="4122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Kritikler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755394" y="1932559"/>
            <a:ext cx="7795895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pc="-30" dirty="0"/>
              <a:t>Bireysel</a:t>
            </a:r>
            <a:r>
              <a:rPr spc="-70" dirty="0"/>
              <a:t> </a:t>
            </a:r>
            <a:r>
              <a:rPr spc="-35" dirty="0"/>
              <a:t>müşterilerimiz</a:t>
            </a:r>
            <a:r>
              <a:rPr spc="-65" dirty="0"/>
              <a:t> </a:t>
            </a:r>
            <a:r>
              <a:rPr spc="-25" dirty="0"/>
              <a:t>devir</a:t>
            </a:r>
            <a:r>
              <a:rPr spc="-40" dirty="0"/>
              <a:t> </a:t>
            </a:r>
            <a:r>
              <a:rPr spc="-25" dirty="0"/>
              <a:t>işlemi</a:t>
            </a:r>
            <a:r>
              <a:rPr spc="-55" dirty="0"/>
              <a:t> </a:t>
            </a:r>
            <a:r>
              <a:rPr spc="-20" dirty="0"/>
              <a:t>için</a:t>
            </a:r>
            <a:r>
              <a:rPr spc="-25" dirty="0"/>
              <a:t> devir</a:t>
            </a:r>
            <a:r>
              <a:rPr spc="-40" dirty="0"/>
              <a:t> </a:t>
            </a:r>
            <a:r>
              <a:rPr spc="-20" dirty="0"/>
              <a:t>eden</a:t>
            </a:r>
            <a:r>
              <a:rPr spc="-30" dirty="0"/>
              <a:t> </a:t>
            </a:r>
            <a:r>
              <a:rPr spc="-35" dirty="0"/>
              <a:t>taleplerini</a:t>
            </a:r>
            <a:r>
              <a:rPr spc="-55" dirty="0"/>
              <a:t> </a:t>
            </a:r>
            <a:r>
              <a:rPr spc="-30" dirty="0"/>
              <a:t>Turkcell</a:t>
            </a:r>
            <a:r>
              <a:rPr spc="-40" dirty="0"/>
              <a:t> </a:t>
            </a:r>
            <a:r>
              <a:rPr spc="-10" dirty="0"/>
              <a:t>Uygulama</a:t>
            </a:r>
          </a:p>
          <a:p>
            <a:pPr marL="299085">
              <a:lnSpc>
                <a:spcPct val="100000"/>
              </a:lnSpc>
            </a:pPr>
            <a:r>
              <a:rPr spc="-35" dirty="0"/>
              <a:t>üzerinden</a:t>
            </a:r>
            <a:r>
              <a:rPr spc="-15" dirty="0"/>
              <a:t> </a:t>
            </a:r>
            <a:r>
              <a:rPr spc="-10" dirty="0"/>
              <a:t>iletebileceklerdir.</a:t>
            </a:r>
          </a:p>
          <a:p>
            <a:pPr marL="299085" indent="-286385">
              <a:lnSpc>
                <a:spcPct val="100000"/>
              </a:lnSpc>
              <a:spcBef>
                <a:spcPts val="900"/>
              </a:spcBef>
              <a:buFont typeface="Arial MT"/>
              <a:buChar char="•"/>
              <a:tabLst>
                <a:tab pos="299085" algn="l"/>
              </a:tabLst>
            </a:pPr>
            <a:r>
              <a:rPr spc="-30" dirty="0"/>
              <a:t>Turkcell</a:t>
            </a:r>
            <a:r>
              <a:rPr spc="-75" dirty="0"/>
              <a:t> </a:t>
            </a:r>
            <a:r>
              <a:rPr spc="-35" dirty="0"/>
              <a:t>Uygulama</a:t>
            </a:r>
            <a:r>
              <a:rPr spc="-95" dirty="0"/>
              <a:t> </a:t>
            </a:r>
            <a:r>
              <a:rPr spc="-35" dirty="0"/>
              <a:t>üzerinden</a:t>
            </a:r>
            <a:r>
              <a:rPr spc="-70" dirty="0"/>
              <a:t> </a:t>
            </a:r>
            <a:r>
              <a:rPr spc="-30" dirty="0"/>
              <a:t>Esnek</a:t>
            </a:r>
            <a:r>
              <a:rPr spc="-90" dirty="0"/>
              <a:t> </a:t>
            </a:r>
            <a:r>
              <a:rPr spc="-25" dirty="0"/>
              <a:t>Devir</a:t>
            </a:r>
            <a:r>
              <a:rPr spc="-75" dirty="0"/>
              <a:t> </a:t>
            </a:r>
            <a:r>
              <a:rPr spc="-20" dirty="0"/>
              <a:t>ile</a:t>
            </a:r>
            <a:r>
              <a:rPr spc="-60" dirty="0"/>
              <a:t> </a:t>
            </a:r>
            <a:r>
              <a:rPr spc="-25" dirty="0"/>
              <a:t>devir</a:t>
            </a:r>
            <a:r>
              <a:rPr spc="-75" dirty="0"/>
              <a:t> </a:t>
            </a:r>
            <a:r>
              <a:rPr spc="-20" dirty="0"/>
              <a:t>eden</a:t>
            </a:r>
            <a:r>
              <a:rPr spc="-65" dirty="0"/>
              <a:t> </a:t>
            </a:r>
            <a:r>
              <a:rPr spc="-10" dirty="0"/>
              <a:t>başvurusunu</a:t>
            </a:r>
            <a:r>
              <a:rPr spc="285" dirty="0"/>
              <a:t> </a:t>
            </a:r>
            <a:r>
              <a:rPr spc="-25" dirty="0"/>
              <a:t>TCKK</a:t>
            </a:r>
            <a:r>
              <a:rPr spc="-70" dirty="0"/>
              <a:t> </a:t>
            </a:r>
            <a:r>
              <a:rPr spc="-20" dirty="0"/>
              <a:t>Yeni</a:t>
            </a:r>
          </a:p>
          <a:p>
            <a:pPr marL="299085">
              <a:lnSpc>
                <a:spcPct val="100000"/>
              </a:lnSpc>
            </a:pPr>
            <a:r>
              <a:rPr spc="-30" dirty="0"/>
              <a:t>Kimliği</a:t>
            </a:r>
            <a:r>
              <a:rPr spc="-35" dirty="0"/>
              <a:t> </a:t>
            </a:r>
            <a:r>
              <a:rPr spc="-20" dirty="0"/>
              <a:t>olan</a:t>
            </a:r>
            <a:r>
              <a:rPr spc="-25" dirty="0"/>
              <a:t> </a:t>
            </a:r>
            <a:r>
              <a:rPr spc="-35" dirty="0"/>
              <a:t>müşterilerimiz</a:t>
            </a:r>
            <a:r>
              <a:rPr spc="-55" dirty="0"/>
              <a:t> </a:t>
            </a:r>
            <a:r>
              <a:rPr spc="-10" dirty="0"/>
              <a:t>yapabilmektedir.</a:t>
            </a:r>
          </a:p>
          <a:p>
            <a:pPr marL="299085" indent="-286385">
              <a:lnSpc>
                <a:spcPct val="100000"/>
              </a:lnSpc>
              <a:spcBef>
                <a:spcPts val="900"/>
              </a:spcBef>
              <a:buFont typeface="Arial MT"/>
              <a:buChar char="•"/>
              <a:tabLst>
                <a:tab pos="299085" algn="l"/>
              </a:tabLst>
            </a:pPr>
            <a:r>
              <a:rPr lang="tr-TR" spc="-10" dirty="0"/>
              <a:t>6 gün</a:t>
            </a:r>
            <a:r>
              <a:rPr spc="-75" dirty="0"/>
              <a:t> </a:t>
            </a:r>
            <a:r>
              <a:rPr spc="-25" dirty="0"/>
              <a:t>içinde</a:t>
            </a:r>
            <a:r>
              <a:rPr spc="-40" dirty="0"/>
              <a:t> </a:t>
            </a:r>
            <a:r>
              <a:rPr spc="-25" dirty="0" err="1"/>
              <a:t>devir</a:t>
            </a:r>
            <a:r>
              <a:rPr spc="-65" dirty="0"/>
              <a:t> </a:t>
            </a:r>
            <a:r>
              <a:rPr dirty="0" err="1"/>
              <a:t>alan</a:t>
            </a:r>
            <a:r>
              <a:rPr lang="tr-TR" dirty="0"/>
              <a:t> kurum</a:t>
            </a:r>
            <a:r>
              <a:rPr spc="330" dirty="0"/>
              <a:t> </a:t>
            </a:r>
            <a:r>
              <a:rPr spc="-35" dirty="0"/>
              <a:t>tarafından</a:t>
            </a:r>
            <a:r>
              <a:rPr spc="-80" dirty="0"/>
              <a:t> </a:t>
            </a:r>
            <a:r>
              <a:rPr spc="-35" dirty="0"/>
              <a:t>tamamlanmayan</a:t>
            </a:r>
            <a:r>
              <a:rPr spc="-85" dirty="0"/>
              <a:t> </a:t>
            </a:r>
            <a:r>
              <a:rPr spc="-25" dirty="0"/>
              <a:t>devir</a:t>
            </a:r>
            <a:r>
              <a:rPr spc="-75" dirty="0"/>
              <a:t> </a:t>
            </a:r>
            <a:r>
              <a:rPr spc="-25" dirty="0"/>
              <a:t>işlemi</a:t>
            </a:r>
            <a:r>
              <a:rPr spc="-65" dirty="0"/>
              <a:t> </a:t>
            </a:r>
            <a:r>
              <a:rPr spc="-35" dirty="0" err="1"/>
              <a:t>otomatik</a:t>
            </a:r>
            <a:r>
              <a:rPr spc="-85" dirty="0"/>
              <a:t> </a:t>
            </a:r>
            <a:r>
              <a:rPr spc="-10" dirty="0" err="1"/>
              <a:t>olarak</a:t>
            </a:r>
            <a:r>
              <a:rPr lang="tr-TR" spc="-10" dirty="0"/>
              <a:t> </a:t>
            </a:r>
            <a:r>
              <a:rPr spc="-25" dirty="0" err="1"/>
              <a:t>iptal</a:t>
            </a:r>
            <a:r>
              <a:rPr spc="-70" dirty="0"/>
              <a:t> </a:t>
            </a:r>
            <a:r>
              <a:rPr spc="-10" dirty="0" err="1"/>
              <a:t>edilmektedir</a:t>
            </a:r>
            <a:r>
              <a:rPr spc="-10" dirty="0"/>
              <a:t>.</a:t>
            </a:r>
          </a:p>
          <a:p>
            <a:pPr marL="299085" indent="-286385">
              <a:lnSpc>
                <a:spcPct val="100000"/>
              </a:lnSpc>
              <a:spcBef>
                <a:spcPts val="900"/>
              </a:spcBef>
              <a:buFont typeface="Arial MT"/>
              <a:buChar char="•"/>
              <a:tabLst>
                <a:tab pos="299085" algn="l"/>
              </a:tabLst>
            </a:pPr>
            <a:r>
              <a:rPr spc="-25" dirty="0"/>
              <a:t>Devir</a:t>
            </a:r>
            <a:r>
              <a:rPr spc="-55" dirty="0"/>
              <a:t> </a:t>
            </a:r>
            <a:r>
              <a:rPr spc="-20" dirty="0"/>
              <a:t>etme</a:t>
            </a:r>
            <a:r>
              <a:rPr spc="-40" dirty="0"/>
              <a:t> </a:t>
            </a:r>
            <a:r>
              <a:rPr spc="-35" dirty="0"/>
              <a:t>talebinden</a:t>
            </a:r>
            <a:r>
              <a:rPr spc="-55" dirty="0"/>
              <a:t> </a:t>
            </a:r>
            <a:r>
              <a:rPr spc="-30" dirty="0"/>
              <a:t>vazgeçen</a:t>
            </a:r>
            <a:r>
              <a:rPr spc="-60" dirty="0"/>
              <a:t> </a:t>
            </a:r>
            <a:r>
              <a:rPr spc="-35" dirty="0"/>
              <a:t>müşterilerimiz</a:t>
            </a:r>
            <a:r>
              <a:rPr spc="-75" dirty="0"/>
              <a:t> </a:t>
            </a:r>
            <a:r>
              <a:rPr spc="-25" dirty="0"/>
              <a:t>Devam</a:t>
            </a:r>
            <a:r>
              <a:rPr spc="-45" dirty="0"/>
              <a:t> </a:t>
            </a:r>
            <a:r>
              <a:rPr spc="-20" dirty="0"/>
              <a:t>eden</a:t>
            </a:r>
            <a:r>
              <a:rPr spc="-50" dirty="0"/>
              <a:t> </a:t>
            </a:r>
            <a:r>
              <a:rPr spc="-25" dirty="0"/>
              <a:t>devir</a:t>
            </a:r>
            <a:r>
              <a:rPr spc="-65" dirty="0"/>
              <a:t> </a:t>
            </a:r>
            <a:r>
              <a:rPr spc="-20" dirty="0"/>
              <a:t>etme</a:t>
            </a:r>
            <a:r>
              <a:rPr spc="-40" dirty="0"/>
              <a:t> </a:t>
            </a:r>
            <a:r>
              <a:rPr spc="-10" dirty="0"/>
              <a:t>talebini</a:t>
            </a:r>
          </a:p>
          <a:p>
            <a:pPr marL="299085">
              <a:lnSpc>
                <a:spcPct val="100000"/>
              </a:lnSpc>
            </a:pPr>
            <a:r>
              <a:rPr spc="-30" dirty="0"/>
              <a:t>Uygulama</a:t>
            </a:r>
            <a:r>
              <a:rPr spc="-80" dirty="0"/>
              <a:t> </a:t>
            </a:r>
            <a:r>
              <a:rPr spc="-35" dirty="0"/>
              <a:t>üzerinden</a:t>
            </a:r>
            <a:r>
              <a:rPr spc="-6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25" dirty="0"/>
              <a:t>iptal</a:t>
            </a:r>
            <a:r>
              <a:rPr spc="-60" dirty="0"/>
              <a:t> </a:t>
            </a:r>
            <a:r>
              <a:rPr spc="-10" dirty="0"/>
              <a:t>edilebilir.</a:t>
            </a:r>
          </a:p>
          <a:p>
            <a:pPr marL="299085" marR="5080" indent="-287020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299085" algn="l"/>
              </a:tabLst>
            </a:pPr>
            <a:r>
              <a:rPr spc="-30" dirty="0"/>
              <a:t>Turkcell</a:t>
            </a:r>
            <a:r>
              <a:rPr spc="-40" dirty="0"/>
              <a:t> </a:t>
            </a:r>
            <a:r>
              <a:rPr spc="-35" dirty="0"/>
              <a:t>Uygulama</a:t>
            </a:r>
            <a:r>
              <a:rPr spc="-70" dirty="0"/>
              <a:t> </a:t>
            </a:r>
            <a:r>
              <a:rPr spc="-35" dirty="0"/>
              <a:t>üzerinden</a:t>
            </a:r>
            <a:r>
              <a:rPr spc="-30" dirty="0"/>
              <a:t> </a:t>
            </a:r>
            <a:r>
              <a:rPr spc="-25" dirty="0"/>
              <a:t>Devir</a:t>
            </a:r>
            <a:r>
              <a:rPr spc="-40" dirty="0"/>
              <a:t> </a:t>
            </a:r>
            <a:r>
              <a:rPr spc="-20" dirty="0"/>
              <a:t>etme</a:t>
            </a:r>
            <a:r>
              <a:rPr spc="-25" dirty="0"/>
              <a:t> talebi</a:t>
            </a:r>
            <a:r>
              <a:rPr spc="-40" dirty="0"/>
              <a:t> </a:t>
            </a:r>
            <a:r>
              <a:rPr spc="-30" dirty="0"/>
              <a:t>Turkcell</a:t>
            </a:r>
            <a:r>
              <a:rPr spc="-45" dirty="0"/>
              <a:t> </a:t>
            </a:r>
            <a:r>
              <a:rPr spc="-35" dirty="0"/>
              <a:t>Bireysel’den</a:t>
            </a:r>
            <a:r>
              <a:rPr spc="-50" dirty="0"/>
              <a:t> </a:t>
            </a:r>
            <a:r>
              <a:rPr spc="-30" dirty="0"/>
              <a:t>Bireysel’e</a:t>
            </a:r>
            <a:r>
              <a:rPr spc="-55" dirty="0"/>
              <a:t> </a:t>
            </a:r>
            <a:r>
              <a:rPr spc="-20" dirty="0"/>
              <a:t>veya </a:t>
            </a:r>
            <a:r>
              <a:rPr spc="-30" dirty="0"/>
              <a:t>Turkcell</a:t>
            </a:r>
            <a:r>
              <a:rPr spc="-35" dirty="0"/>
              <a:t> Bireysel’den</a:t>
            </a:r>
            <a:r>
              <a:rPr spc="-45" dirty="0"/>
              <a:t> </a:t>
            </a:r>
            <a:r>
              <a:rPr spc="-35" dirty="0"/>
              <a:t>Kurumsal’a</a:t>
            </a:r>
            <a:r>
              <a:rPr spc="-50" dirty="0"/>
              <a:t> </a:t>
            </a:r>
            <a:r>
              <a:rPr spc="-30" dirty="0"/>
              <a:t>yönleri</a:t>
            </a:r>
            <a:r>
              <a:rPr spc="-50" dirty="0"/>
              <a:t> </a:t>
            </a:r>
            <a:r>
              <a:rPr spc="-20" dirty="0"/>
              <a:t>için</a:t>
            </a:r>
            <a:r>
              <a:rPr spc="-15" dirty="0"/>
              <a:t> </a:t>
            </a:r>
            <a:r>
              <a:rPr spc="-10" dirty="0"/>
              <a:t>verilebilmektedir.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29785" y="3338906"/>
            <a:ext cx="39401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FFFFFF"/>
                </a:solidFill>
              </a:rPr>
              <a:t>TEŞEKKÜRLER</a:t>
            </a:r>
            <a:endParaRPr sz="54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2079" y="1572767"/>
            <a:ext cx="1767839" cy="1767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55361da7-c26f-45af-82d2-87a0500d60b3</TitusGUID>
  <TitusMetadata xmlns="">eyJucyI6IlR1cmtjZWxsIiwicHJvcHMiOlt7Im4iOiJUVVJLQ0VMTENMQVNTSUZJQ0FUSU9OIiwidmFscyI6W3sidmFsdWUiOiJUVVJLQ0VMTCBHxLBaTMSwIn1dfSx7Im4iOiJLVktLIiwidmFscyI6W3sidmFsdWUiOiJrdjFjZXJtZTIifV19XX0=</TitusMetadata>
</titus>
</file>

<file path=customXml/itemProps1.xml><?xml version="1.0" encoding="utf-8"?>
<ds:datastoreItem xmlns:ds="http://schemas.openxmlformats.org/officeDocument/2006/customXml" ds:itemID="{A20FF76F-FE94-4890-8334-A755F44AD703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132</Words>
  <Application>Microsoft Office PowerPoint</Application>
  <PresentationFormat>Geniş ekran</PresentationFormat>
  <Paragraphs>20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 MT</vt:lpstr>
      <vt:lpstr>Calibri</vt:lpstr>
      <vt:lpstr>Microsoft Sans Serif</vt:lpstr>
      <vt:lpstr>Times New Roman</vt:lpstr>
      <vt:lpstr>Office Theme</vt:lpstr>
      <vt:lpstr>Bireyselden Kurumsala Esnek Devir </vt:lpstr>
      <vt:lpstr>Turkcell Uygulama’dan Esnek Devir – Devir Eden Başvuru</vt:lpstr>
      <vt:lpstr>Turkcell Uygulama’dan Esnek Devir – Devir Eden Başvuru</vt:lpstr>
      <vt:lpstr>Turkcell Uygulama’dan Esnek Devir – Devir Eden Başvuru</vt:lpstr>
      <vt:lpstr>PowerPoint Sunusu</vt:lpstr>
      <vt:lpstr>Kritikler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Utku Çiftliklioğlu</dc:creator>
  <cp:keywords>TURKCELL GİZLİ</cp:keywords>
  <cp:lastModifiedBy>zeynep turan</cp:lastModifiedBy>
  <cp:revision>19</cp:revision>
  <dcterms:created xsi:type="dcterms:W3CDTF">2025-05-12T13:45:28Z</dcterms:created>
  <dcterms:modified xsi:type="dcterms:W3CDTF">2025-11-12T11:50:03Z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2025-05-12T00:00:00Z</vt:filetime>
  </property>
  <property fmtid="{D5CDD505-2E9C-101B-9397-08002B2CF9AE}" pid="5" name="Producer">
    <vt:lpwstr>Microsoft® PowerPoint® LTSC</vt:lpwstr>
  </property>
  <property fmtid="{D5CDD505-2E9C-101B-9397-08002B2CF9AE}" pid="6" name="TitusGUID">
    <vt:lpwstr>55361da7-c26f-45af-82d2-87a0500d60b3</vt:lpwstr>
  </property>
  <property fmtid="{D5CDD505-2E9C-101B-9397-08002B2CF9AE}" pid="7" name="TURKCELLCLASSIFICATION">
    <vt:lpwstr>TURKCELL GİZLİ</vt:lpwstr>
  </property>
  <property fmtid="{D5CDD505-2E9C-101B-9397-08002B2CF9AE}" pid="8" name="KVKK">
    <vt:lpwstr>kv1cerme2</vt:lpwstr>
  </property>
</Properties>
</file>